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us Rahn" initials="LR" lastIdx="2" clrIdx="0">
    <p:extLst>
      <p:ext uri="{19B8F6BF-5375-455C-9EA6-DF929625EA0E}">
        <p15:presenceInfo xmlns:p15="http://schemas.microsoft.com/office/powerpoint/2012/main" userId="S::Linus.Rahn@megamet.se::d2d8046d-3400-41fe-8941-4fd8de9dce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72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5DB8FA-F2B0-4EEC-B922-EEDEA5F01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742" y="1003602"/>
            <a:ext cx="6019800" cy="1143000"/>
          </a:xfrm>
        </p:spPr>
        <p:txBody>
          <a:bodyPr>
            <a:normAutofit/>
          </a:bodyPr>
          <a:lstStyle/>
          <a:p>
            <a:r>
              <a:rPr lang="sv-SE" sz="6600" b="1" dirty="0"/>
              <a:t>Gothia 2023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1B8C7CB-285B-4D52-A933-BE1872088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2439209"/>
            <a:ext cx="6021388" cy="2272189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chemeClr val="tx1"/>
                </a:solidFill>
              </a:rPr>
              <a:t>5-8 Januari</a:t>
            </a:r>
          </a:p>
          <a:p>
            <a:endParaRPr lang="sv-SE" sz="2800" b="1" dirty="0">
              <a:solidFill>
                <a:schemeClr val="tx1"/>
              </a:solidFill>
            </a:endParaRPr>
          </a:p>
          <a:p>
            <a:r>
              <a:rPr lang="sv-SE" sz="2800" b="1" dirty="0">
                <a:solidFill>
                  <a:schemeClr val="tx1"/>
                </a:solidFill>
              </a:rPr>
              <a:t>Munka Ljungby IBK B16</a:t>
            </a:r>
          </a:p>
        </p:txBody>
      </p:sp>
      <p:pic>
        <p:nvPicPr>
          <p:cNvPr id="13" name="Platshållare för bild 12">
            <a:extLst>
              <a:ext uri="{FF2B5EF4-FFF2-40B4-BE49-F238E27FC236}">
                <a16:creationId xmlns:a16="http://schemas.microsoft.com/office/drawing/2014/main" id="{1B969C30-189E-4284-BF13-E7831D8C25C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589578" y="1003602"/>
            <a:ext cx="5154644" cy="5833577"/>
          </a:xfrm>
          <a:prstGeom prst="snip2DiagRect">
            <a:avLst>
              <a:gd name="adj1" fmla="val 0"/>
              <a:gd name="adj2" fmla="val 0"/>
            </a:avLst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518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AC0EB0-23ED-43DA-8F46-8687A8A1C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327" y="139390"/>
            <a:ext cx="11753385" cy="1165303"/>
          </a:xfrm>
        </p:spPr>
        <p:txBody>
          <a:bodyPr>
            <a:normAutofit/>
          </a:bodyPr>
          <a:lstStyle/>
          <a:p>
            <a:pPr algn="ctr"/>
            <a:r>
              <a:rPr lang="sv-SE" b="1" u="sng" dirty="0"/>
              <a:t>MIBK - 24/7 Jour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5BB8C6F-180B-4B27-99B7-A4E6AE4795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1895708"/>
            <a:ext cx="6400800" cy="4276492"/>
          </a:xfrm>
        </p:spPr>
        <p:txBody>
          <a:bodyPr>
            <a:normAutofit fontScale="92500" lnSpcReduction="20000"/>
          </a:bodyPr>
          <a:lstStyle/>
          <a:p>
            <a:r>
              <a:rPr lang="sv-SE" sz="3600" b="1" dirty="0">
                <a:solidFill>
                  <a:schemeClr val="tx1"/>
                </a:solidFill>
              </a:rPr>
              <a:t>Martin			070 951 81 23</a:t>
            </a:r>
          </a:p>
          <a:p>
            <a:endParaRPr lang="sv-SE" sz="3600" b="1" dirty="0">
              <a:solidFill>
                <a:schemeClr val="tx1"/>
              </a:solidFill>
            </a:endParaRPr>
          </a:p>
          <a:p>
            <a:r>
              <a:rPr lang="sv-SE" sz="3600" b="1" dirty="0">
                <a:solidFill>
                  <a:schemeClr val="tx1"/>
                </a:solidFill>
              </a:rPr>
              <a:t>Linus			070 592 04 30</a:t>
            </a:r>
          </a:p>
          <a:p>
            <a:endParaRPr lang="sv-SE" sz="3600" b="1" dirty="0">
              <a:solidFill>
                <a:schemeClr val="tx1"/>
              </a:solidFill>
            </a:endParaRPr>
          </a:p>
          <a:p>
            <a:r>
              <a:rPr lang="sv-SE" sz="3600" b="1" dirty="0">
                <a:solidFill>
                  <a:schemeClr val="tx1"/>
                </a:solidFill>
              </a:rPr>
              <a:t>Kristoffer		070 626 22 96</a:t>
            </a:r>
          </a:p>
          <a:p>
            <a:endParaRPr lang="sv-SE" sz="3600" b="1" dirty="0">
              <a:solidFill>
                <a:schemeClr val="tx1"/>
              </a:solidFill>
            </a:endParaRPr>
          </a:p>
          <a:p>
            <a:r>
              <a:rPr lang="sv-SE" sz="3600" b="1" dirty="0">
                <a:solidFill>
                  <a:schemeClr val="tx1"/>
                </a:solidFill>
              </a:rPr>
              <a:t>Patrik 			070 942 49 52</a:t>
            </a:r>
          </a:p>
        </p:txBody>
      </p:sp>
    </p:spTree>
    <p:extLst>
      <p:ext uri="{BB962C8B-B14F-4D97-AF65-F5344CB8AC3E}">
        <p14:creationId xmlns:p14="http://schemas.microsoft.com/office/powerpoint/2010/main" val="257035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FF108640-CAF7-4835-9856-93E87F689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13" y="759493"/>
            <a:ext cx="3591008" cy="1422233"/>
          </a:xfrm>
        </p:spPr>
        <p:txBody>
          <a:bodyPr>
            <a:normAutofit/>
          </a:bodyPr>
          <a:lstStyle/>
          <a:p>
            <a:r>
              <a:rPr lang="sv-SE" sz="4000" b="1" dirty="0"/>
              <a:t>Gothia 2023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0E3E0B8D-F33A-4BFA-A5DC-F93A99408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1813" y="1996579"/>
            <a:ext cx="6615607" cy="410192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solidFill>
                  <a:schemeClr val="tx1"/>
                </a:solidFill>
              </a:rPr>
              <a:t>MIBK</a:t>
            </a:r>
            <a:r>
              <a:rPr lang="sv-SE" sz="2400" dirty="0">
                <a:solidFill>
                  <a:schemeClr val="tx1"/>
                </a:solidFill>
              </a:rPr>
              <a:t> ca 100 spelare/ledare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B12, B14, G15, B16, B18, G18</a:t>
            </a:r>
            <a:endParaRPr lang="sv-SE" sz="24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Gothia </a:t>
            </a:r>
            <a:r>
              <a:rPr lang="sv-SE" sz="2400" dirty="0" err="1">
                <a:solidFill>
                  <a:schemeClr val="tx1"/>
                </a:solidFill>
              </a:rPr>
              <a:t>Card</a:t>
            </a:r>
            <a:r>
              <a:rPr lang="sv-SE" sz="2400" dirty="0">
                <a:solidFill>
                  <a:schemeClr val="tx1"/>
                </a:solidFill>
              </a:rPr>
              <a:t> (armband för kollektivtrafik)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Gothia </a:t>
            </a:r>
            <a:r>
              <a:rPr lang="sv-SE" sz="2400" dirty="0" err="1">
                <a:solidFill>
                  <a:schemeClr val="tx1"/>
                </a:solidFill>
              </a:rPr>
              <a:t>Appen</a:t>
            </a:r>
            <a:r>
              <a:rPr lang="sv-SE" sz="2400" dirty="0">
                <a:solidFill>
                  <a:schemeClr val="tx1"/>
                </a:solidFill>
              </a:rPr>
              <a:t> ”Gothia innebandy cup”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I </a:t>
            </a:r>
            <a:r>
              <a:rPr lang="sv-SE" sz="2400" dirty="0" err="1">
                <a:solidFill>
                  <a:schemeClr val="tx1"/>
                </a:solidFill>
              </a:rPr>
              <a:t>appen</a:t>
            </a:r>
            <a:r>
              <a:rPr lang="sv-SE" sz="2400" dirty="0">
                <a:solidFill>
                  <a:schemeClr val="tx1"/>
                </a:solidFill>
              </a:rPr>
              <a:t> finns all nödvändig info kring matcher, i vilka arenor vi spelar och hur man kan ta sig dit</a:t>
            </a:r>
          </a:p>
          <a:p>
            <a:endParaRPr lang="sv-S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577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B96E5D-CCF7-48CB-8986-32699BE40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982" y="634108"/>
            <a:ext cx="8534400" cy="1507067"/>
          </a:xfrm>
        </p:spPr>
        <p:txBody>
          <a:bodyPr>
            <a:normAutofit/>
          </a:bodyPr>
          <a:lstStyle/>
          <a:p>
            <a:r>
              <a:rPr lang="sv-SE" sz="4000" b="1" dirty="0"/>
              <a:t>Boende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605D53A-CBB7-41C3-9493-F074A2A7A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82" y="2213366"/>
            <a:ext cx="7695365" cy="401052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Hvitfeldtska gymnasiet (samma som sist)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Samling 2023-01-04 </a:t>
            </a:r>
            <a:r>
              <a:rPr lang="sv-SE" sz="2400" dirty="0" err="1">
                <a:solidFill>
                  <a:schemeClr val="tx1"/>
                </a:solidFill>
              </a:rPr>
              <a:t>kl</a:t>
            </a:r>
            <a:r>
              <a:rPr lang="sv-SE" sz="2400" dirty="0">
                <a:solidFill>
                  <a:schemeClr val="tx1"/>
                </a:solidFill>
              </a:rPr>
              <a:t> 19:00 (ingen kvällsmat)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Mobiltelefoner/laddare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Säng 80cm (luftmadrass)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Sömn</a:t>
            </a:r>
          </a:p>
          <a:p>
            <a:pPr marL="0" indent="0">
              <a:buNone/>
            </a:pPr>
            <a:endParaRPr lang="sv-SE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608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AAC4A-4851-49F2-AC0A-9CB5A2799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717436"/>
            <a:ext cx="8534400" cy="1507067"/>
          </a:xfrm>
        </p:spPr>
        <p:txBody>
          <a:bodyPr>
            <a:normAutofit/>
          </a:bodyPr>
          <a:lstStyle/>
          <a:p>
            <a:r>
              <a:rPr lang="sv-SE" sz="4000" b="1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1AF0D9-87DC-46E5-91E3-CB78A8CB9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743242"/>
            <a:ext cx="8534400" cy="414599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Spelschema finns i </a:t>
            </a:r>
            <a:r>
              <a:rPr lang="sv-SE" sz="2400" dirty="0" err="1">
                <a:solidFill>
                  <a:schemeClr val="tx1"/>
                </a:solidFill>
              </a:rPr>
              <a:t>appen</a:t>
            </a:r>
            <a:r>
              <a:rPr lang="sv-SE" sz="2400" dirty="0">
                <a:solidFill>
                  <a:schemeClr val="tx1"/>
                </a:solidFill>
              </a:rPr>
              <a:t> ”Gothia innebandy Cup”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2 X 15 min (gruppspel)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2 X 20 (slutspel)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b="1" dirty="0">
                <a:solidFill>
                  <a:schemeClr val="tx1"/>
                </a:solidFill>
              </a:rPr>
              <a:t>Uppförande</a:t>
            </a:r>
            <a:r>
              <a:rPr lang="sv-SE" sz="2400" dirty="0">
                <a:solidFill>
                  <a:schemeClr val="tx1"/>
                </a:solidFill>
              </a:rPr>
              <a:t> - Väldigt viktigt att våra killar uppför sig på ett respektabelt vis både på planen och utanför. Vi Representerar MIBK och vill hålla vårt goda rykte.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844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C9882E-161E-4705-B0D1-599B09B9F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>
            <a:normAutofit/>
          </a:bodyPr>
          <a:lstStyle/>
          <a:p>
            <a:r>
              <a:rPr lang="sv-SE" sz="4000" b="1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64B7C0-1BDF-474A-921D-F5CD67CA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621366"/>
            <a:ext cx="8534400" cy="361526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Samåkning – löses via Facebookgruppen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Släp - Har vi behov av detta?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Samling för avfärd vid Munka hallen 4/1 </a:t>
            </a:r>
            <a:r>
              <a:rPr lang="sv-SE" sz="2400" dirty="0" err="1">
                <a:solidFill>
                  <a:schemeClr val="tx1"/>
                </a:solidFill>
              </a:rPr>
              <a:t>kl</a:t>
            </a:r>
            <a:r>
              <a:rPr lang="sv-SE" sz="2400" dirty="0">
                <a:solidFill>
                  <a:schemeClr val="tx1"/>
                </a:solidFill>
              </a:rPr>
              <a:t> 15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0608834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183</TotalTime>
  <Words>197</Words>
  <Application>Microsoft Office PowerPoint</Application>
  <PresentationFormat>Bredbild</PresentationFormat>
  <Paragraphs>33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Sektor</vt:lpstr>
      <vt:lpstr>Gothia 2023</vt:lpstr>
      <vt:lpstr>MIBK - 24/7 Jour</vt:lpstr>
      <vt:lpstr>Gothia 2023</vt:lpstr>
      <vt:lpstr>Boende</vt:lpstr>
      <vt:lpstr>Matcher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MIBK Gothia 2019</dc:title>
  <dc:creator>Linus Rahn</dc:creator>
  <cp:lastModifiedBy>Linus Rahn</cp:lastModifiedBy>
  <cp:revision>18</cp:revision>
  <dcterms:created xsi:type="dcterms:W3CDTF">2019-12-18T07:33:34Z</dcterms:created>
  <dcterms:modified xsi:type="dcterms:W3CDTF">2022-12-12T09:49:33Z</dcterms:modified>
</cp:coreProperties>
</file>